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61" r:id="rId6"/>
    <p:sldId id="262" r:id="rId7"/>
    <p:sldId id="265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man mäta begriplighet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Dialogseminarium nummer två</a:t>
            </a:r>
          </a:p>
          <a:p>
            <a:r>
              <a:rPr lang="sv-SE" sz="1400" dirty="0" smtClean="0"/>
              <a:t>3 oktober 2014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1460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77855" y="1614130"/>
            <a:ext cx="8915399" cy="2262781"/>
          </a:xfrm>
        </p:spPr>
        <p:txBody>
          <a:bodyPr/>
          <a:lstStyle/>
          <a:p>
            <a:r>
              <a:rPr lang="sv-SE" dirty="0" smtClean="0"/>
              <a:t>Med brukarna i centrum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77855" y="3876909"/>
            <a:ext cx="8915399" cy="112628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- kort om Begripsam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902297" y="772079"/>
            <a:ext cx="762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Finansiärer: </a:t>
            </a:r>
            <a:r>
              <a:rPr lang="sv-SE" dirty="0" smtClean="0"/>
              <a:t>Arvsfonden, Konsumentverket, PTS, </a:t>
            </a:r>
            <a:r>
              <a:rPr lang="sv-SE" dirty="0" err="1" smtClean="0"/>
              <a:t>Vinnova</a:t>
            </a:r>
            <a:r>
              <a:rPr lang="sv-SE" dirty="0" smtClean="0"/>
              <a:t>, SKA-rådet</a:t>
            </a:r>
            <a:endParaRPr lang="sv-SE" dirty="0"/>
          </a:p>
        </p:txBody>
      </p:sp>
      <p:sp>
        <p:nvSpPr>
          <p:cNvPr id="6" name="Shape 75"/>
          <p:cNvSpPr/>
          <p:nvPr/>
        </p:nvSpPr>
        <p:spPr>
          <a:xfrm>
            <a:off x="4143012" y="5819138"/>
            <a:ext cx="64559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400">
                <a:solidFill>
                  <a:srgbClr val="FFFFFF"/>
                </a:solidFill>
              </a:rPr>
              <a:t>UD2014 </a:t>
            </a:r>
            <a:r>
              <a: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web and cognitive disabilities  18th of June 2014</a:t>
            </a:r>
          </a:p>
        </p:txBody>
      </p:sp>
      <p:pic>
        <p:nvPicPr>
          <p:cNvPr id="7" name="image3.png" descr="Begripsam_04_mas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7855" y="4729453"/>
            <a:ext cx="8089638" cy="14102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77"/>
          <p:cNvSpPr/>
          <p:nvPr/>
        </p:nvSpPr>
        <p:spPr>
          <a:xfrm>
            <a:off x="5031762" y="5819138"/>
            <a:ext cx="467845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lang="sv-SE" sz="1400" dirty="0" smtClean="0">
                <a:solidFill>
                  <a:srgbClr val="FFFFFF"/>
                </a:solidFill>
                <a:sym typeface="Arial Bold"/>
              </a:rPr>
              <a:t>Dialogseminariet ”Kan man mäta begriplighet”  3 oktober 2014</a:t>
            </a:r>
            <a:endParaRPr sz="1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grpSp>
        <p:nvGrpSpPr>
          <p:cNvPr id="10" name="Group 80"/>
          <p:cNvGrpSpPr/>
          <p:nvPr/>
        </p:nvGrpSpPr>
        <p:grpSpPr>
          <a:xfrm rot="600000">
            <a:off x="2581873" y="595003"/>
            <a:ext cx="684495" cy="723483"/>
            <a:chOff x="-215899" y="-139699"/>
            <a:chExt cx="2131853" cy="2258853"/>
          </a:xfrm>
        </p:grpSpPr>
        <p:pic>
          <p:nvPicPr>
            <p:cNvPr id="11" name="PI_TG_006_P-filtered.png"/>
            <p:cNvPicPr/>
            <p:nvPr/>
          </p:nvPicPr>
          <p:blipFill>
            <a:blip r:embed="rId4">
              <a:extLst/>
            </a:blip>
            <a:srcRect l="5202" t="5202" r="5202" b="5202"/>
            <a:stretch>
              <a:fillRect/>
            </a:stretch>
          </p:blipFill>
          <p:spPr>
            <a:xfrm>
              <a:off x="-1" y="0"/>
              <a:ext cx="1700055" cy="17000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Bildobjekt 1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1" y="-139700"/>
              <a:ext cx="2131855" cy="225885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395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2671015"/>
            <a:ext cx="3636818" cy="208857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39" y="0"/>
            <a:ext cx="8550562" cy="264651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4759587"/>
            <a:ext cx="3603682" cy="243092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2671015"/>
            <a:ext cx="3463636" cy="208358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41" y="2671015"/>
            <a:ext cx="3432257" cy="206406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7" y="4779107"/>
            <a:ext cx="3521983" cy="22593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52" y="4707872"/>
            <a:ext cx="2903412" cy="220184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931737" y="1408804"/>
            <a:ext cx="2308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Autismspektrum</a:t>
            </a:r>
          </a:p>
          <a:p>
            <a:r>
              <a:rPr lang="sv-SE" dirty="0" err="1" smtClean="0"/>
              <a:t>Asbergers</a:t>
            </a:r>
            <a:endParaRPr lang="sv-SE" dirty="0" smtClean="0"/>
          </a:p>
          <a:p>
            <a:r>
              <a:rPr lang="sv-SE" dirty="0" smtClean="0"/>
              <a:t>ADHD</a:t>
            </a:r>
          </a:p>
          <a:p>
            <a:r>
              <a:rPr lang="sv-SE" dirty="0" smtClean="0"/>
              <a:t>Utvecklingsstörning</a:t>
            </a:r>
          </a:p>
          <a:p>
            <a:r>
              <a:rPr lang="sv-SE" dirty="0" smtClean="0"/>
              <a:t>Dyslexi</a:t>
            </a:r>
          </a:p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63422" y="240095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 smtClean="0"/>
              <a:t>Funktion är viktigare</a:t>
            </a:r>
          </a:p>
          <a:p>
            <a:pPr algn="r"/>
            <a:r>
              <a:rPr lang="sv-SE" dirty="0" smtClean="0"/>
              <a:t>än diagnos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76570" y="1730547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4985151" y="1716405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1544864" y="1819603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 flipV="1">
            <a:off x="2898036" y="2231546"/>
            <a:ext cx="2936094" cy="21093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2" idx="6"/>
          </p:cNvCxnSpPr>
          <p:nvPr/>
        </p:nvCxnSpPr>
        <p:spPr>
          <a:xfrm flipV="1">
            <a:off x="2850131" y="2231546"/>
            <a:ext cx="7092359" cy="2109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5388774" y="1944289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2695756" y="2446986"/>
            <a:ext cx="2693018" cy="920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2" idx="6"/>
          </p:cNvCxnSpPr>
          <p:nvPr/>
        </p:nvCxnSpPr>
        <p:spPr>
          <a:xfrm>
            <a:off x="6694041" y="2567164"/>
            <a:ext cx="3441632" cy="910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9600166" y="1996635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2695756" y="2446986"/>
            <a:ext cx="7014914" cy="2910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>
            <a:off x="6158976" y="2313814"/>
            <a:ext cx="3441632" cy="910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1544864" y="1423425"/>
            <a:ext cx="10429826" cy="2184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4693368" y="3480492"/>
            <a:ext cx="1063488" cy="19284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H="1" flipV="1">
            <a:off x="7931392" y="3631385"/>
            <a:ext cx="1225487" cy="131410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31" y="202478"/>
            <a:ext cx="3423457" cy="168095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0475" y="202478"/>
            <a:ext cx="4436415" cy="1215680"/>
          </a:xfrm>
        </p:spPr>
        <p:txBody>
          <a:bodyPr>
            <a:normAutofit fontScale="90000"/>
          </a:bodyPr>
          <a:lstStyle/>
          <a:p>
            <a:r>
              <a:rPr lang="sv-SE" sz="2400" dirty="0" smtClean="0"/>
              <a:t>De tre spåren hänger nära samman och är viktiga för att skapa </a:t>
            </a:r>
            <a:r>
              <a:rPr lang="sv-SE" sz="2400" b="1" dirty="0" smtClean="0"/>
              <a:t>universell utformning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31" y="3889420"/>
            <a:ext cx="10073069" cy="271851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118931" y="3889420"/>
            <a:ext cx="10073069" cy="25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/>
        </p:nvGrpSpPr>
        <p:grpSpPr>
          <a:xfrm>
            <a:off x="2017688" y="2252766"/>
            <a:ext cx="7512679" cy="1365908"/>
            <a:chOff x="2017688" y="2252766"/>
            <a:chExt cx="7512679" cy="1365908"/>
          </a:xfrm>
        </p:grpSpPr>
        <p:sp>
          <p:nvSpPr>
            <p:cNvPr id="7" name="Rektangel 6"/>
            <p:cNvSpPr/>
            <p:nvPr/>
          </p:nvSpPr>
          <p:spPr>
            <a:xfrm>
              <a:off x="2017690" y="2622098"/>
              <a:ext cx="7164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Användarcentrerad framtagning av </a:t>
              </a:r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tillgängliga kommunikationssystem</a:t>
              </a:r>
              <a:endParaRPr lang="sv-SE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2017689" y="2935720"/>
              <a:ext cx="3305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Pågående </a:t>
              </a:r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standardiseringsarbete</a:t>
              </a:r>
              <a:endParaRPr lang="sv-SE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017689" y="3249342"/>
              <a:ext cx="75126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Presentation och dialog om rapporterna kring forskning och grå forskning</a:t>
              </a:r>
              <a:endParaRPr lang="sv-SE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2017688" y="2252766"/>
              <a:ext cx="1172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Begripsam</a:t>
              </a:r>
              <a:endParaRPr lang="sv-SE" dirty="0"/>
            </a:p>
          </p:txBody>
        </p:sp>
      </p:grpSp>
      <p:sp>
        <p:nvSpPr>
          <p:cNvPr id="11" name="textruta 10"/>
          <p:cNvSpPr txBox="1"/>
          <p:nvPr/>
        </p:nvSpPr>
        <p:spPr>
          <a:xfrm>
            <a:off x="6420475" y="1547114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Därför ser dagen ut så här: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19557066">
            <a:off x="9414565" y="223131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Möt några deltagare!</a:t>
            </a:r>
            <a:endParaRPr lang="sv-SE" b="1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</TotalTime>
  <Words>243</Words>
  <Application>Microsoft Office PowerPoint</Application>
  <PresentationFormat>Bredbild</PresentationFormat>
  <Paragraphs>107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Arial Bold</vt:lpstr>
      <vt:lpstr>Calibri</vt:lpstr>
      <vt:lpstr>Century Gothic</vt:lpstr>
      <vt:lpstr>Times New Roman</vt:lpstr>
      <vt:lpstr>Wingdings 3</vt:lpstr>
      <vt:lpstr>Slinga</vt:lpstr>
      <vt:lpstr>Kan man mäta begriplighet</vt:lpstr>
      <vt:lpstr>Med brukarna i centrum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 tre spåren hänger nära samman och är viktiga för att skapa universell utformning.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brukarna i centrum</dc:title>
  <dc:creator>Torbjörn Lundgren</dc:creator>
  <cp:lastModifiedBy>Torbjörn Lundgren</cp:lastModifiedBy>
  <cp:revision>18</cp:revision>
  <dcterms:created xsi:type="dcterms:W3CDTF">2014-09-29T08:33:57Z</dcterms:created>
  <dcterms:modified xsi:type="dcterms:W3CDTF">2014-10-03T06:48:51Z</dcterms:modified>
</cp:coreProperties>
</file>