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678" r:id="rId2"/>
    <p:sldMasterId id="2147483726" r:id="rId3"/>
    <p:sldMasterId id="2147483737" r:id="rId4"/>
    <p:sldMasterId id="2147483713" r:id="rId5"/>
    <p:sldMasterId id="2147483755" r:id="rId6"/>
    <p:sldMasterId id="2147483717" r:id="rId7"/>
    <p:sldMasterId id="2147483750" r:id="rId8"/>
    <p:sldMasterId id="2147483722" r:id="rId9"/>
  </p:sldMasterIdLst>
  <p:notesMasterIdLst>
    <p:notesMasterId r:id="rId19"/>
  </p:notesMasterIdLst>
  <p:sldIdLst>
    <p:sldId id="285" r:id="rId10"/>
    <p:sldId id="272" r:id="rId11"/>
    <p:sldId id="279" r:id="rId12"/>
    <p:sldId id="280" r:id="rId13"/>
    <p:sldId id="281" r:id="rId14"/>
    <p:sldId id="282" r:id="rId15"/>
    <p:sldId id="283" r:id="rId16"/>
    <p:sldId id="284" r:id="rId17"/>
    <p:sldId id="278" r:id="rId18"/>
  </p:sldIdLst>
  <p:sldSz cx="9144000" cy="5143500" type="screen16x9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2" autoAdjust="0"/>
    <p:restoredTop sz="94660"/>
  </p:normalViewPr>
  <p:slideViewPr>
    <p:cSldViewPr>
      <p:cViewPr varScale="1">
        <p:scale>
          <a:sx n="84" d="100"/>
          <a:sy n="84" d="100"/>
        </p:scale>
        <p:origin x="6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54CBA-4867-44A3-BDF8-1C2F43CF94FE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B313B-E867-409A-B297-11B7A91DCD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285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62" y="1852717"/>
            <a:ext cx="5375350" cy="1438068"/>
          </a:xfrm>
          <a:prstGeom prst="rect">
            <a:avLst/>
          </a:prstGeom>
          <a:solidFill>
            <a:schemeClr val="tx1"/>
          </a:solidFill>
        </p:spPr>
        <p:txBody>
          <a:bodyPr wrap="square" lIns="468000">
            <a:spAutoFit/>
          </a:bodyPr>
          <a:lstStyle>
            <a:lvl1pPr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4" y="3507854"/>
            <a:ext cx="4536504" cy="81253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007732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491880" y="1851694"/>
            <a:ext cx="2160000" cy="144011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387107" y="3795886"/>
            <a:ext cx="4369786" cy="369332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03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12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347864" y="1563638"/>
            <a:ext cx="4860000" cy="713863"/>
          </a:xfrm>
          <a:prstGeom prst="roundRect">
            <a:avLst>
              <a:gd name="adj" fmla="val 48316"/>
            </a:avLst>
          </a:prstGeom>
          <a:solidFill>
            <a:schemeClr val="accent4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 algn="ctr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288064" y="2132235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2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032480" y="2710788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5">
              <a:alpha val="58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1259632" y="3289341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3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3203848" y="3867894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1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76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000" y="1562400"/>
            <a:ext cx="7488000" cy="1728000"/>
          </a:xfrm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14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986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520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57596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4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_pic_landscac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4320024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364163" y="1511300"/>
            <a:ext cx="3779837" cy="264477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7347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_pic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16688" y="1511300"/>
            <a:ext cx="2627312" cy="2894013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99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300192" y="1563638"/>
            <a:ext cx="230425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7"/>
          </p:nvPr>
        </p:nvSpPr>
        <p:spPr>
          <a:xfrm>
            <a:off x="0" y="0"/>
            <a:ext cx="3958635" cy="355276"/>
          </a:xfrm>
          <a:solidFill>
            <a:schemeClr val="tx1"/>
          </a:solidFill>
        </p:spPr>
        <p:txBody>
          <a:bodyPr wrap="none" lIns="432000" tIns="54000" rIns="180000" bIns="54000">
            <a:spAutoFit/>
          </a:bodyPr>
          <a:lstStyle>
            <a:lvl1pPr marL="0" indent="0">
              <a:buNone/>
              <a:defRPr sz="1600" cap="all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xfrm>
            <a:off x="467544" y="1419622"/>
            <a:ext cx="5400000" cy="369332"/>
          </a:xfrm>
        </p:spPr>
        <p:txBody>
          <a:bodyPr wrap="square"/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9"/>
          </p:nvPr>
        </p:nvSpPr>
        <p:spPr>
          <a:xfrm>
            <a:off x="467543" y="1980000"/>
            <a:ext cx="5400000" cy="2096010"/>
          </a:xfr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0" hasCustomPrompt="1"/>
          </p:nvPr>
        </p:nvSpPr>
        <p:spPr>
          <a:xfrm>
            <a:off x="6300192" y="1635646"/>
            <a:ext cx="2304256" cy="648072"/>
          </a:xfrm>
        </p:spPr>
        <p:txBody>
          <a:bodyPr wrap="square"/>
          <a:lstStyle>
            <a:lvl1pPr marL="0" indent="0">
              <a:buNone/>
              <a:defRPr lang="en-US" sz="2000" b="1" kern="1200" cap="all" baseline="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1"/>
          </p:nvPr>
        </p:nvSpPr>
        <p:spPr>
          <a:xfrm>
            <a:off x="6300192" y="2427733"/>
            <a:ext cx="2304256" cy="1710077"/>
          </a:xfrm>
        </p:spPr>
        <p:txBody>
          <a:bodyPr wrap="square"/>
          <a:lstStyle>
            <a:lvl1pPr marL="0" indent="0">
              <a:buNone/>
              <a:defRPr lang="en-US" sz="1600" u="sng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>
              <a:defRPr lang="en-US" sz="1600" u="sng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  <a:br>
              <a:rPr lang="en-US" dirty="0" smtClean="0"/>
            </a:br>
            <a:r>
              <a:rPr lang="en-US" dirty="0" smtClean="0"/>
              <a:t>Third level</a:t>
            </a:r>
            <a:br>
              <a:rPr lang="en-US" dirty="0" smtClean="0"/>
            </a:br>
            <a:r>
              <a:rPr lang="en-US" dirty="0" smtClean="0"/>
              <a:t>Fourth level</a:t>
            </a:r>
            <a:br>
              <a:rPr lang="en-US" dirty="0" smtClean="0"/>
            </a:br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325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3518"/>
            <a:ext cx="3001642" cy="88407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7543" y="1980000"/>
            <a:ext cx="5400000" cy="2520000"/>
          </a:xfrm>
        </p:spPr>
        <p:txBody>
          <a:bodyPr wrap="square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359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/>
          <a:lstStyle/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5664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491880" y="1851694"/>
            <a:ext cx="2160000" cy="144011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387107" y="3795886"/>
            <a:ext cx="4369786" cy="369332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2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20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347864" y="1563638"/>
            <a:ext cx="4860000" cy="713863"/>
          </a:xfrm>
          <a:prstGeom prst="roundRect">
            <a:avLst>
              <a:gd name="adj" fmla="val 48316"/>
            </a:avLst>
          </a:prstGeom>
          <a:solidFill>
            <a:schemeClr val="accent4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 algn="ctr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288064" y="2132235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2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032480" y="2710788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5">
              <a:alpha val="58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1259632" y="3289341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3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3203848" y="3867894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1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20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000" y="1562400"/>
            <a:ext cx="7488000" cy="1728000"/>
          </a:xfrm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545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09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520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3029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4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3518"/>
            <a:ext cx="3001642" cy="88407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7543" y="1980000"/>
            <a:ext cx="5400000" cy="2520000"/>
          </a:xfrm>
        </p:spPr>
        <p:txBody>
          <a:bodyPr wrap="square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23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491880" y="1851694"/>
            <a:ext cx="2160000" cy="144011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387107" y="3795886"/>
            <a:ext cx="4369786" cy="369332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26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634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347864" y="1563638"/>
            <a:ext cx="4860000" cy="713863"/>
          </a:xfrm>
          <a:prstGeom prst="roundRect">
            <a:avLst>
              <a:gd name="adj" fmla="val 48316"/>
            </a:avLst>
          </a:prstGeom>
          <a:solidFill>
            <a:schemeClr val="accent4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 algn="ctr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288064" y="2132235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2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032480" y="2710788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5">
              <a:alpha val="58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1259632" y="3289341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3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3203848" y="3867894"/>
            <a:ext cx="4860000" cy="723819"/>
          </a:xfrm>
          <a:prstGeom prst="roundRect">
            <a:avLst>
              <a:gd name="adj" fmla="val 50000"/>
            </a:avLst>
          </a:prstGeom>
          <a:solidFill>
            <a:schemeClr val="accent1">
              <a:alpha val="71000"/>
            </a:schemeClr>
          </a:solidFill>
        </p:spPr>
        <p:txBody>
          <a:bodyPr vert="horz" wrap="none" lIns="108000" tIns="72000" rIns="108000" bIns="72000" rtlCol="0" anchor="ctr" anchorCtr="0">
            <a:spAutoFit/>
          </a:bodyPr>
          <a:lstStyle>
            <a:lvl1pPr marL="0" indent="0">
              <a:buNone/>
              <a:defRPr lang="en-US" dirty="0" smtClean="0"/>
            </a:lvl1pPr>
          </a:lstStyle>
          <a:p>
            <a:pPr marL="0" lvl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895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000" y="1562400"/>
            <a:ext cx="7488000" cy="1728000"/>
          </a:xfrm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60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ost 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1419622"/>
            <a:ext cx="2016224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smtClean="0"/>
              <a:t>GLÖM INTE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987824" y="1851670"/>
            <a:ext cx="3600400" cy="172819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lang="en-US" sz="36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43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ost 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555776" y="771550"/>
            <a:ext cx="1584176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ihåg</a:t>
            </a:r>
            <a:r>
              <a:rPr lang="en-US" dirty="0" smtClean="0"/>
              <a:t> 1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555776" y="1059582"/>
            <a:ext cx="2520280" cy="108012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lang="en-US" sz="2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39952" y="3003798"/>
            <a:ext cx="2520280" cy="1152128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lang="en-US" sz="2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>
              <a:defRPr lang="en-US" sz="2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4139952" y="2715766"/>
            <a:ext cx="1584176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ihåg</a:t>
            </a:r>
            <a:r>
              <a:rPr lang="en-US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13456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ost 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835696" y="1214631"/>
            <a:ext cx="1584176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ihåg</a:t>
            </a:r>
            <a:r>
              <a:rPr lang="en-US" dirty="0" smtClean="0"/>
              <a:t> 1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835696" y="1491630"/>
            <a:ext cx="2376264" cy="936104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76056" y="1203598"/>
            <a:ext cx="1728192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ihåg</a:t>
            </a:r>
            <a:r>
              <a:rPr lang="en-US" dirty="0" smtClean="0"/>
              <a:t> 2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076056" y="1491630"/>
            <a:ext cx="2304256" cy="936104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lang="en-US" sz="2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491880" y="3363838"/>
            <a:ext cx="2376264" cy="1008112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lang="en-US" sz="2200" b="1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35957" y="3075806"/>
            <a:ext cx="1656184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/>
            </a:lvl1pPr>
            <a:lvl2pPr>
              <a:defRPr sz="1800" cap="all" baseline="0"/>
            </a:lvl2pPr>
            <a:lvl3pPr>
              <a:defRPr sz="1800" cap="all" baseline="0"/>
            </a:lvl3pPr>
            <a:lvl4pPr>
              <a:defRPr sz="1800" cap="all" baseline="0"/>
            </a:lvl4pPr>
            <a:lvl5pPr>
              <a:defRPr sz="1800" cap="all" baseline="0"/>
            </a:lvl5pPr>
          </a:lstStyle>
          <a:p>
            <a:pPr lvl="0"/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ihåg</a:t>
            </a:r>
            <a:r>
              <a:rPr lang="en-US" dirty="0" smtClean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37755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19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23928" y="3651870"/>
            <a:ext cx="4896544" cy="11521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lang="en-US" sz="3600" b="1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15536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58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520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532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4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_pic_landscac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4320024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364163" y="1511300"/>
            <a:ext cx="3779837" cy="264477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86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bullet_pic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8000" y="1512000"/>
            <a:ext cx="5400000" cy="21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16688" y="1511300"/>
            <a:ext cx="2627312" cy="2894013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17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Header_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300192" y="1563638"/>
            <a:ext cx="230425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7"/>
          </p:nvPr>
        </p:nvSpPr>
        <p:spPr>
          <a:xfrm>
            <a:off x="0" y="0"/>
            <a:ext cx="3958635" cy="355276"/>
          </a:xfrm>
          <a:solidFill>
            <a:schemeClr val="tx1"/>
          </a:solidFill>
        </p:spPr>
        <p:txBody>
          <a:bodyPr wrap="none" lIns="432000" tIns="54000" rIns="180000" bIns="54000">
            <a:spAutoFit/>
          </a:bodyPr>
          <a:lstStyle>
            <a:lvl1pPr marL="0" indent="0">
              <a:buNone/>
              <a:defRPr sz="1600" cap="all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xfrm>
            <a:off x="467544" y="1419622"/>
            <a:ext cx="5400000" cy="369332"/>
          </a:xfrm>
        </p:spPr>
        <p:txBody>
          <a:bodyPr wrap="square"/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9"/>
          </p:nvPr>
        </p:nvSpPr>
        <p:spPr>
          <a:xfrm>
            <a:off x="467543" y="1980000"/>
            <a:ext cx="5400000" cy="2096010"/>
          </a:xfr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0" hasCustomPrompt="1"/>
          </p:nvPr>
        </p:nvSpPr>
        <p:spPr>
          <a:xfrm>
            <a:off x="6300192" y="1635646"/>
            <a:ext cx="2304256" cy="648072"/>
          </a:xfrm>
        </p:spPr>
        <p:txBody>
          <a:bodyPr wrap="square"/>
          <a:lstStyle>
            <a:lvl1pPr marL="0" indent="0">
              <a:buNone/>
              <a:defRPr lang="en-US" sz="2000" b="1" kern="1200" cap="all" baseline="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1"/>
          </p:nvPr>
        </p:nvSpPr>
        <p:spPr>
          <a:xfrm>
            <a:off x="6300192" y="2427733"/>
            <a:ext cx="2304256" cy="1710077"/>
          </a:xfrm>
        </p:spPr>
        <p:txBody>
          <a:bodyPr wrap="square"/>
          <a:lstStyle>
            <a:lvl1pPr marL="0" indent="0">
              <a:buNone/>
              <a:defRPr lang="en-US" sz="1600" u="sng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>
              <a:defRPr lang="en-US" sz="1600" u="sng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  <a:br>
              <a:rPr lang="en-US" dirty="0" smtClean="0"/>
            </a:br>
            <a:r>
              <a:rPr lang="en-US" dirty="0" smtClean="0"/>
              <a:t>Third level</a:t>
            </a:r>
            <a:br>
              <a:rPr lang="en-US" dirty="0" smtClean="0"/>
            </a:br>
            <a:r>
              <a:rPr lang="en-US" dirty="0" smtClean="0"/>
              <a:t>Fourth level</a:t>
            </a:r>
            <a:br>
              <a:rPr lang="en-US" dirty="0" smtClean="0"/>
            </a:br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3220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3518"/>
            <a:ext cx="3001642" cy="88407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4CE6-B9F9-4AEA-8A11-E335EA8A72B5}" type="datetimeFigureOut">
              <a:rPr lang="sv-SE" smtClean="0"/>
              <a:t>2014-11-08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6E8-2466-47AF-9A39-DCAAADCC3B01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7543" y="1980000"/>
            <a:ext cx="5400000" cy="2520000"/>
          </a:xfrm>
        </p:spPr>
        <p:txBody>
          <a:bodyPr wrap="square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3.wmf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wmf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wmf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3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-22470" y="5095443"/>
            <a:ext cx="1849541" cy="51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1806401" y="5095443"/>
            <a:ext cx="1849541" cy="51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113" y="478892"/>
            <a:ext cx="2464842" cy="86872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35272" y="5095443"/>
            <a:ext cx="1849541" cy="51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464143" y="5095443"/>
            <a:ext cx="1849541" cy="514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7293014" y="5095443"/>
            <a:ext cx="1849541" cy="51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02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5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573"/>
          <a:stretch/>
        </p:blipFill>
        <p:spPr>
          <a:xfrm>
            <a:off x="7973710" y="4570639"/>
            <a:ext cx="1062785" cy="3653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11510"/>
            <a:ext cx="7002738" cy="69940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432000" tIns="72000" rIns="180000" bIns="7200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12000"/>
            <a:ext cx="5400000" cy="25200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042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724" r:id="rId4"/>
    <p:sldLayoutId id="2147483725" r:id="rId5"/>
    <p:sldLayoutId id="2147483682" r:id="rId6"/>
    <p:sldLayoutId id="2147483683" r:id="rId7"/>
    <p:sldLayoutId id="2147483684" r:id="rId8"/>
    <p:sldLayoutId id="2147483685" r:id="rId9"/>
    <p:sldLayoutId id="2147483686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11510"/>
            <a:ext cx="7002738" cy="69940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432000" tIns="72000" rIns="180000" bIns="7200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12000"/>
            <a:ext cx="5400000" cy="25200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6" b="19693"/>
          <a:stretch/>
        </p:blipFill>
        <p:spPr>
          <a:xfrm>
            <a:off x="8270411" y="4302484"/>
            <a:ext cx="873589" cy="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2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11510"/>
            <a:ext cx="7002738" cy="69940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432000" tIns="72000" rIns="180000" bIns="7200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12000"/>
            <a:ext cx="5400000" cy="25200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94" r="9698" b="-1249"/>
          <a:stretch/>
        </p:blipFill>
        <p:spPr>
          <a:xfrm>
            <a:off x="7075109" y="0"/>
            <a:ext cx="2068891" cy="170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8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4" r:id="rId4"/>
    <p:sldLayoutId id="2147483745" r:id="rId5"/>
    <p:sldLayoutId id="2147483746" r:id="rId6"/>
    <p:sldLayoutId id="214748374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75" b="16780"/>
          <a:stretch/>
        </p:blipFill>
        <p:spPr>
          <a:xfrm>
            <a:off x="8292089" y="4306443"/>
            <a:ext cx="851911" cy="8370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0" y="0"/>
            <a:ext cx="9123770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6" b="19693"/>
          <a:stretch/>
        </p:blipFill>
        <p:spPr>
          <a:xfrm>
            <a:off x="8270411" y="4302484"/>
            <a:ext cx="873589" cy="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6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75" b="16780"/>
          <a:stretch/>
        </p:blipFill>
        <p:spPr>
          <a:xfrm>
            <a:off x="8292089" y="4306443"/>
            <a:ext cx="851911" cy="8370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6" b="19693"/>
          <a:stretch/>
        </p:blipFill>
        <p:spPr>
          <a:xfrm>
            <a:off x="8270411" y="4302484"/>
            <a:ext cx="873589" cy="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75" b="16780"/>
          <a:stretch/>
        </p:blipFill>
        <p:spPr>
          <a:xfrm>
            <a:off x="8292089" y="4306443"/>
            <a:ext cx="851911" cy="8370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6" b="19693"/>
          <a:stretch/>
        </p:blipFill>
        <p:spPr>
          <a:xfrm>
            <a:off x="8270411" y="4302484"/>
            <a:ext cx="873589" cy="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484733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4847334"/>
            <a:ext cx="57606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C80A6E8-2466-47AF-9A39-DCAAADCC3B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930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273" y="239466"/>
            <a:ext cx="1799335" cy="634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4847334"/>
            <a:ext cx="11521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8C74CE6-B9F9-4AEA-8A11-E335EA8A72B5}" type="datetimeFigureOut">
              <a:rPr lang="sv-SE" smtClean="0"/>
              <a:pPr/>
              <a:t>2014-11-08</a:t>
            </a:fld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6" t="1" r="-819" b="14418"/>
          <a:stretch/>
        </p:blipFill>
        <p:spPr>
          <a:xfrm>
            <a:off x="0" y="555527"/>
            <a:ext cx="5004048" cy="458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0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4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62" y="1852717"/>
            <a:ext cx="5375350" cy="738664"/>
          </a:xfrm>
        </p:spPr>
        <p:txBody>
          <a:bodyPr/>
          <a:lstStyle/>
          <a:p>
            <a:r>
              <a:rPr lang="sv-SE" dirty="0" smtClean="0"/>
              <a:t>Hur vill vi svara?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Stefan Johansson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7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34511"/>
            <a:ext cx="5972006" cy="1253402"/>
          </a:xfrm>
        </p:spPr>
        <p:txBody>
          <a:bodyPr/>
          <a:lstStyle/>
          <a:p>
            <a:r>
              <a:rPr lang="sv-SE" dirty="0" smtClean="0"/>
              <a:t>Svara på frågor </a:t>
            </a:r>
            <a:br>
              <a:rPr lang="sv-SE" dirty="0" smtClean="0"/>
            </a:br>
            <a:r>
              <a:rPr lang="sv-SE" dirty="0" smtClean="0"/>
              <a:t>– webb, papper, telefon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887918"/>
            <a:ext cx="7344360" cy="2196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Webb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4 Ja, gärna. 9 Det funkar. 3 Nej eller Helst inte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b="1" dirty="0" smtClean="0"/>
              <a:t>Papper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1 Ja gärna. 7 Det funkar. 6 Nej eller Helst inte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b="1" dirty="0" smtClean="0"/>
              <a:t>Telefon</a:t>
            </a:r>
          </a:p>
          <a:p>
            <a:r>
              <a:rPr lang="sv-SE" dirty="0" smtClean="0"/>
              <a:t>6 Ja, gärna. 7 Det funkar. 2 Nej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4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34511"/>
            <a:ext cx="4938070" cy="1253402"/>
          </a:xfrm>
        </p:spPr>
        <p:txBody>
          <a:bodyPr/>
          <a:lstStyle/>
          <a:p>
            <a:r>
              <a:rPr lang="sv-SE" dirty="0" smtClean="0"/>
              <a:t>Diskutera</a:t>
            </a:r>
            <a:br>
              <a:rPr lang="sv-SE" dirty="0" smtClean="0"/>
            </a:br>
            <a:r>
              <a:rPr lang="sv-SE" dirty="0" smtClean="0"/>
              <a:t>– grupp eller enskilt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887918"/>
            <a:ext cx="7344360" cy="21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Diskutera i grupp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10 Ja, gärna. 4 Det funkar. 3 Nej eller Helst inte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b="1" dirty="0" smtClean="0"/>
              <a:t>Bli intervjuad av en person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11 Ja gärna. 3 Det funkar. 0 Nej eller Helst inte</a:t>
            </a:r>
          </a:p>
        </p:txBody>
      </p:sp>
    </p:spTree>
    <p:extLst>
      <p:ext uri="{BB962C8B-B14F-4D97-AF65-F5344CB8AC3E}">
        <p14:creationId xmlns:p14="http://schemas.microsoft.com/office/powerpoint/2010/main" val="42274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411510"/>
            <a:ext cx="5891856" cy="699404"/>
          </a:xfrm>
        </p:spPr>
        <p:txBody>
          <a:bodyPr/>
          <a:lstStyle/>
          <a:p>
            <a:r>
              <a:rPr lang="sv-SE" dirty="0" smtClean="0"/>
              <a:t>Skriva, tala in, rita, filma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347614"/>
            <a:ext cx="7344360" cy="3312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Rita och ta fram bilder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2 Ja, gärna. 3 Det funkar. 9 Nej eller Helst inte</a:t>
            </a:r>
          </a:p>
          <a:p>
            <a:pPr marL="0" indent="0">
              <a:buNone/>
            </a:pPr>
            <a:r>
              <a:rPr lang="sv-SE" b="1" dirty="0"/>
              <a:t>Skriva ner mina tankar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3 Ja gärna. 8 Det funkar. 6 Nej eller Helst inte</a:t>
            </a:r>
          </a:p>
          <a:p>
            <a:pPr marL="0" indent="0">
              <a:buNone/>
            </a:pPr>
            <a:r>
              <a:rPr lang="sv-SE" b="1" dirty="0" smtClean="0"/>
              <a:t>Spela in mina tankar som ljud</a:t>
            </a:r>
            <a:endParaRPr lang="sv-SE" b="1" dirty="0"/>
          </a:p>
          <a:p>
            <a:pPr>
              <a:spcAft>
                <a:spcPts val="1000"/>
              </a:spcAft>
            </a:pPr>
            <a:r>
              <a:rPr lang="sv-SE" dirty="0" smtClean="0"/>
              <a:t>6 </a:t>
            </a:r>
            <a:r>
              <a:rPr lang="sv-SE" dirty="0"/>
              <a:t>Ja gärna. </a:t>
            </a:r>
            <a:r>
              <a:rPr lang="sv-SE" dirty="0" smtClean="0"/>
              <a:t>6 </a:t>
            </a:r>
            <a:r>
              <a:rPr lang="sv-SE" dirty="0"/>
              <a:t>Det funkar. </a:t>
            </a:r>
            <a:r>
              <a:rPr lang="sv-SE" dirty="0" smtClean="0"/>
              <a:t>5 </a:t>
            </a:r>
            <a:r>
              <a:rPr lang="sv-SE" dirty="0"/>
              <a:t>Nej eller Helst inte</a:t>
            </a:r>
          </a:p>
          <a:p>
            <a:pPr marL="0" indent="0">
              <a:buNone/>
            </a:pPr>
            <a:r>
              <a:rPr lang="sv-SE" b="1" dirty="0"/>
              <a:t>Spela in mina tankar som </a:t>
            </a:r>
            <a:r>
              <a:rPr lang="sv-SE" b="1" dirty="0" smtClean="0"/>
              <a:t>film och ljud</a:t>
            </a:r>
            <a:endParaRPr lang="sv-SE" b="1" dirty="0"/>
          </a:p>
          <a:p>
            <a:pPr>
              <a:spcAft>
                <a:spcPts val="1000"/>
              </a:spcAft>
            </a:pPr>
            <a:r>
              <a:rPr lang="sv-SE" dirty="0"/>
              <a:t>6</a:t>
            </a:r>
            <a:r>
              <a:rPr lang="sv-SE" dirty="0" smtClean="0"/>
              <a:t> </a:t>
            </a:r>
            <a:r>
              <a:rPr lang="sv-SE" dirty="0"/>
              <a:t>Ja gärna. </a:t>
            </a:r>
            <a:r>
              <a:rPr lang="sv-SE" dirty="0" smtClean="0"/>
              <a:t>6 </a:t>
            </a:r>
            <a:r>
              <a:rPr lang="sv-SE" dirty="0"/>
              <a:t>Det funkar. </a:t>
            </a:r>
            <a:r>
              <a:rPr lang="sv-SE" dirty="0" smtClean="0"/>
              <a:t>4 </a:t>
            </a:r>
            <a:r>
              <a:rPr lang="sv-SE" dirty="0"/>
              <a:t>Nej eller Helst inte</a:t>
            </a:r>
          </a:p>
          <a:p>
            <a:pPr>
              <a:spcAft>
                <a:spcPts val="1000"/>
              </a:spcAft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1900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3339876" cy="699404"/>
          </a:xfrm>
        </p:spPr>
        <p:txBody>
          <a:bodyPr/>
          <a:lstStyle/>
          <a:p>
            <a:pPr algn="r"/>
            <a:r>
              <a:rPr lang="sv-SE" dirty="0" smtClean="0"/>
              <a:t>Observation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347614"/>
            <a:ext cx="734436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Spela in mina ögonrörelser</a:t>
            </a:r>
          </a:p>
          <a:p>
            <a:pPr>
              <a:spcAft>
                <a:spcPts val="1000"/>
              </a:spcAft>
            </a:pPr>
            <a:r>
              <a:rPr lang="sv-SE" dirty="0"/>
              <a:t>9</a:t>
            </a:r>
            <a:r>
              <a:rPr lang="sv-SE" dirty="0" smtClean="0"/>
              <a:t> Ja, gärna. 6 Det funkar. 0 Nej eller Helst inte</a:t>
            </a:r>
          </a:p>
          <a:p>
            <a:pPr marL="0" indent="0">
              <a:buNone/>
            </a:pPr>
            <a:r>
              <a:rPr lang="sv-SE" b="1" dirty="0" smtClean="0"/>
              <a:t>Spela in det jag gör</a:t>
            </a:r>
            <a:endParaRPr lang="sv-SE" b="1" dirty="0"/>
          </a:p>
          <a:p>
            <a:pPr>
              <a:spcAft>
                <a:spcPts val="1000"/>
              </a:spcAft>
            </a:pPr>
            <a:r>
              <a:rPr lang="sv-SE" dirty="0"/>
              <a:t>8</a:t>
            </a:r>
            <a:r>
              <a:rPr lang="sv-SE" dirty="0" smtClean="0"/>
              <a:t> Ja gärna. 7 Det funkar. 2 Nej eller Helst inte</a:t>
            </a:r>
          </a:p>
          <a:p>
            <a:pPr marL="0" indent="0">
              <a:buNone/>
            </a:pPr>
            <a:r>
              <a:rPr lang="sv-SE" b="1" dirty="0"/>
              <a:t>Låta någon titta på mig när jag testar</a:t>
            </a:r>
          </a:p>
          <a:p>
            <a:pPr>
              <a:spcAft>
                <a:spcPts val="1000"/>
              </a:spcAft>
            </a:pPr>
            <a:r>
              <a:rPr lang="sv-SE" dirty="0"/>
              <a:t>7</a:t>
            </a:r>
            <a:r>
              <a:rPr lang="sv-SE" dirty="0" smtClean="0"/>
              <a:t> </a:t>
            </a:r>
            <a:r>
              <a:rPr lang="sv-SE" dirty="0"/>
              <a:t>Ja gärna. 7</a:t>
            </a:r>
            <a:r>
              <a:rPr lang="sv-SE" dirty="0" smtClean="0"/>
              <a:t> </a:t>
            </a:r>
            <a:r>
              <a:rPr lang="sv-SE" dirty="0"/>
              <a:t>Det funkar. 2</a:t>
            </a:r>
            <a:r>
              <a:rPr lang="sv-SE" dirty="0" smtClean="0"/>
              <a:t> </a:t>
            </a:r>
            <a:r>
              <a:rPr lang="sv-SE" dirty="0"/>
              <a:t>Nej eller Helst inte</a:t>
            </a:r>
          </a:p>
          <a:p>
            <a:pPr>
              <a:spcAft>
                <a:spcPts val="1000"/>
              </a:spcAft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531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2980803" cy="699404"/>
          </a:xfrm>
        </p:spPr>
        <p:txBody>
          <a:bodyPr/>
          <a:lstStyle/>
          <a:p>
            <a:r>
              <a:rPr lang="sv-SE" dirty="0"/>
              <a:t>C</a:t>
            </a:r>
            <a:r>
              <a:rPr lang="sv-SE" dirty="0" smtClean="0"/>
              <a:t>hecklista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347614"/>
            <a:ext cx="734436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Fylla i checklista</a:t>
            </a:r>
          </a:p>
          <a:p>
            <a:pPr>
              <a:spcAft>
                <a:spcPts val="1000"/>
              </a:spcAft>
            </a:pPr>
            <a:r>
              <a:rPr lang="sv-SE" dirty="0" smtClean="0"/>
              <a:t>5 Ja, gärna. 10 Det funkar. 1 Nej eller Helst inte</a:t>
            </a:r>
          </a:p>
          <a:p>
            <a:pPr>
              <a:spcAft>
                <a:spcPts val="1000"/>
              </a:spcAft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178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5199359" cy="699404"/>
          </a:xfrm>
        </p:spPr>
        <p:txBody>
          <a:bodyPr/>
          <a:lstStyle/>
          <a:p>
            <a:r>
              <a:rPr lang="sv-SE" dirty="0" smtClean="0"/>
              <a:t>Ta fram egna förslag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468000" y="1347614"/>
            <a:ext cx="8496488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Ta fram ett eget förslag, som jag skriver </a:t>
            </a:r>
            <a:r>
              <a:rPr lang="sv-SE" b="1" dirty="0" smtClean="0"/>
              <a:t>ner</a:t>
            </a:r>
          </a:p>
          <a:p>
            <a:pPr>
              <a:spcAft>
                <a:spcPts val="1000"/>
              </a:spcAft>
            </a:pPr>
            <a:r>
              <a:rPr lang="sv-SE" dirty="0"/>
              <a:t>3</a:t>
            </a:r>
            <a:r>
              <a:rPr lang="sv-SE" dirty="0" smtClean="0"/>
              <a:t> Ja, gärna. 5 Det funkar. 7 Nej eller Helst inte</a:t>
            </a:r>
          </a:p>
          <a:p>
            <a:pPr marL="0" indent="0">
              <a:buNone/>
            </a:pPr>
            <a:r>
              <a:rPr lang="sv-SE" b="1" dirty="0"/>
              <a:t>Ta fram ett eget förslag, som jag presenterar som skisser och </a:t>
            </a:r>
            <a:r>
              <a:rPr lang="sv-SE" b="1" dirty="0" smtClean="0"/>
              <a:t>bilder</a:t>
            </a:r>
          </a:p>
          <a:p>
            <a:pPr>
              <a:spcAft>
                <a:spcPts val="1000"/>
              </a:spcAft>
            </a:pPr>
            <a:r>
              <a:rPr lang="sv-SE" dirty="0"/>
              <a:t>4</a:t>
            </a:r>
            <a:r>
              <a:rPr lang="sv-SE" dirty="0" smtClean="0"/>
              <a:t> </a:t>
            </a:r>
            <a:r>
              <a:rPr lang="sv-SE" dirty="0"/>
              <a:t>Ja, gärna. 5</a:t>
            </a:r>
            <a:r>
              <a:rPr lang="sv-SE" dirty="0" smtClean="0"/>
              <a:t> </a:t>
            </a:r>
            <a:r>
              <a:rPr lang="sv-SE" dirty="0"/>
              <a:t>Det funkar. </a:t>
            </a:r>
            <a:r>
              <a:rPr lang="sv-SE" dirty="0" smtClean="0"/>
              <a:t>6 </a:t>
            </a:r>
            <a:r>
              <a:rPr lang="sv-SE" dirty="0"/>
              <a:t>Nej eller Helst inte</a:t>
            </a:r>
          </a:p>
          <a:p>
            <a:pPr marL="0" indent="0">
              <a:buNone/>
            </a:pPr>
            <a:r>
              <a:rPr lang="sv-SE" b="1" dirty="0"/>
              <a:t>Ta fram ett eget förslag, som jag presenterar som en </a:t>
            </a:r>
            <a:r>
              <a:rPr lang="sv-SE" b="1" dirty="0" smtClean="0"/>
              <a:t>film</a:t>
            </a:r>
          </a:p>
          <a:p>
            <a:pPr marL="0" indent="0">
              <a:buNone/>
            </a:pPr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/>
              <a:t>Ja, gärna. 6</a:t>
            </a:r>
            <a:r>
              <a:rPr lang="sv-SE" dirty="0" smtClean="0"/>
              <a:t> </a:t>
            </a:r>
            <a:r>
              <a:rPr lang="sv-SE" dirty="0"/>
              <a:t>Det funkar. </a:t>
            </a:r>
            <a:r>
              <a:rPr lang="sv-SE" smtClean="0"/>
              <a:t>6 </a:t>
            </a:r>
            <a:r>
              <a:rPr lang="sv-SE" dirty="0"/>
              <a:t>Nej eller Helst inte</a:t>
            </a:r>
          </a:p>
          <a:p>
            <a:endParaRPr lang="sv-SE" dirty="0" smtClean="0"/>
          </a:p>
          <a:p>
            <a:pPr>
              <a:spcAft>
                <a:spcPts val="1000"/>
              </a:spcAft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9501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Det finns inga normalanvändare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34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ka mall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unka_logo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mall_asterix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ig_asterix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ne Post It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Two Post It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ree Post It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lank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st Page">
  <a:themeElements>
    <a:clrScheme name="Funka Nu">
      <a:dk1>
        <a:sysClr val="windowText" lastClr="000000"/>
      </a:dk1>
      <a:lt1>
        <a:sysClr val="window" lastClr="FFFFFF"/>
      </a:lt1>
      <a:dk2>
        <a:srgbClr val="7D7D7D"/>
      </a:dk2>
      <a:lt2>
        <a:srgbClr val="D9D7D6"/>
      </a:lt2>
      <a:accent1>
        <a:srgbClr val="179DCF"/>
      </a:accent1>
      <a:accent2>
        <a:srgbClr val="E3689E"/>
      </a:accent2>
      <a:accent3>
        <a:srgbClr val="76BC7E"/>
      </a:accent3>
      <a:accent4>
        <a:srgbClr val="FFE53D"/>
      </a:accent4>
      <a:accent5>
        <a:srgbClr val="EA7C03"/>
      </a:accent5>
      <a:accent6>
        <a:srgbClr val="D9D7D6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Funka mall</Template>
  <TotalTime>93</TotalTime>
  <Words>332</Words>
  <Application>Microsoft Office PowerPoint</Application>
  <PresentationFormat>Bildspel på skärmen (16:9)</PresentationFormat>
  <Paragraphs>41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9</vt:i4>
      </vt:variant>
    </vt:vector>
  </HeadingPairs>
  <TitlesOfParts>
    <vt:vector size="21" baseType="lpstr">
      <vt:lpstr>Arial</vt:lpstr>
      <vt:lpstr>Calibri</vt:lpstr>
      <vt:lpstr>Century Gothic</vt:lpstr>
      <vt:lpstr>Funka mall</vt:lpstr>
      <vt:lpstr>Funka_logo</vt:lpstr>
      <vt:lpstr>Small_asterix</vt:lpstr>
      <vt:lpstr>Big_asterix</vt:lpstr>
      <vt:lpstr>One Post It</vt:lpstr>
      <vt:lpstr>1_Two Post It</vt:lpstr>
      <vt:lpstr>Three Post It</vt:lpstr>
      <vt:lpstr>Blank</vt:lpstr>
      <vt:lpstr>Last Page</vt:lpstr>
      <vt:lpstr>PowerPoint-presentation</vt:lpstr>
      <vt:lpstr>Hur vill vi svara?</vt:lpstr>
      <vt:lpstr>Svara på frågor  – webb, papper, telefon</vt:lpstr>
      <vt:lpstr>Diskutera – grupp eller enskilt</vt:lpstr>
      <vt:lpstr>Skriva, tala in, rita, filma</vt:lpstr>
      <vt:lpstr>Observation</vt:lpstr>
      <vt:lpstr>Checklista</vt:lpstr>
      <vt:lpstr>Ta fram egna förslag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Johansson</dc:creator>
  <cp:lastModifiedBy>Torbjörn Lundgren</cp:lastModifiedBy>
  <cp:revision>7</cp:revision>
  <cp:lastPrinted>2014-03-01T05:59:56Z</cp:lastPrinted>
  <dcterms:created xsi:type="dcterms:W3CDTF">2014-09-04T17:17:16Z</dcterms:created>
  <dcterms:modified xsi:type="dcterms:W3CDTF">2014-11-08T11:01:34Z</dcterms:modified>
</cp:coreProperties>
</file>